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58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6FE2306-8DFC-4CC6-826C-80ED8CDC17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946" y="2989331"/>
            <a:ext cx="5278870" cy="607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6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0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64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7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96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1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5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8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4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1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B996-888E-4005-A05C-581E88A352A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0944873-6E4D-4058-BDF5-7CEF64D17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esner-Street-Elementary-School-114945196991019" TargetMode="External"/><Relationship Id="rId2" Type="http://schemas.openxmlformats.org/officeDocument/2006/relationships/hyperlink" Target="http://web1.nbed.nb.ca/sites/ASD-W/Gesner/Pages/default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1AEDFCC-4654-4FF3-B545-575CE9B45537}"/>
              </a:ext>
            </a:extLst>
          </p:cNvPr>
          <p:cNvSpPr txBox="1"/>
          <p:nvPr/>
        </p:nvSpPr>
        <p:spPr>
          <a:xfrm>
            <a:off x="95491" y="138896"/>
            <a:ext cx="6667018" cy="3693319"/>
          </a:xfrm>
          <a:prstGeom prst="rect">
            <a:avLst/>
          </a:prstGeom>
          <a:noFill/>
          <a:ln w="5080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a:rPr>
              <a:t>GESNER STREET ELEMENTARY</a:t>
            </a:r>
          </a:p>
          <a:p>
            <a:pPr algn="ctr"/>
            <a:r>
              <a:rPr lang="en-US" sz="4000" dirty="0"/>
              <a:t>Meet the Teacher 2022</a:t>
            </a:r>
          </a:p>
          <a:p>
            <a:pPr algn="ctr"/>
            <a:r>
              <a:rPr lang="en-US" sz="4000" dirty="0"/>
              <a:t>Wednesday, August 31 at 6:00pm</a:t>
            </a:r>
          </a:p>
          <a:p>
            <a:pPr algn="ctr"/>
            <a:endParaRPr lang="en-US" sz="3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B6E34-BF68-462C-A7D2-28745F662623}"/>
              </a:ext>
            </a:extLst>
          </p:cNvPr>
          <p:cNvSpPr txBox="1"/>
          <p:nvPr/>
        </p:nvSpPr>
        <p:spPr>
          <a:xfrm>
            <a:off x="95490" y="1448887"/>
            <a:ext cx="6667018" cy="11356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Your child’s teacher will be in touch either through email or phone call before August 31</a:t>
            </a:r>
            <a:r>
              <a:rPr lang="en-US" sz="2000" b="1" baseline="30000" dirty="0"/>
              <a:t>st</a:t>
            </a:r>
            <a:r>
              <a:rPr lang="en-US" sz="2000" b="1" dirty="0"/>
              <a:t>. </a:t>
            </a:r>
          </a:p>
          <a:p>
            <a:endParaRPr lang="en-US" sz="2000" b="1" dirty="0"/>
          </a:p>
          <a:p>
            <a:r>
              <a:rPr lang="en-US" sz="2000" b="1" dirty="0"/>
              <a:t>We </a:t>
            </a:r>
            <a:r>
              <a:rPr lang="en-US" sz="2000" i="1" u="sng" dirty="0"/>
              <a:t>will not be </a:t>
            </a:r>
            <a:r>
              <a:rPr lang="en-US" sz="2000" b="1" dirty="0"/>
              <a:t>gathering in the gym but will ask parents and guardians to head directly to their child’s classroom to avoid a large gathering. It is important that you attend and drop off school supplies.</a:t>
            </a:r>
          </a:p>
          <a:p>
            <a:endParaRPr lang="en-US" sz="2000" b="1" dirty="0"/>
          </a:p>
          <a:p>
            <a:r>
              <a:rPr lang="en-US" sz="2000" b="1" dirty="0"/>
              <a:t>We look forward to welcoming our students back to school!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Please contact us at 357-4065 with any questions and check our website regularly for updates.</a:t>
            </a:r>
          </a:p>
          <a:p>
            <a:pPr algn="ctr"/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http://web1.nbed.nb.ca/sites/ASD-W/Gesner/Pages/default.aspx</a:t>
            </a:r>
            <a:endParaRPr lang="en-US" dirty="0"/>
          </a:p>
          <a:p>
            <a:endParaRPr lang="en-US" dirty="0"/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u="sng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Facebook: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https://www.facebook.com/Gesner-Street-Elementary-School-114945196991019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u="sng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Twitter: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@GesnerStElemen1 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083E7BB-E972-4EF8-810B-9B261875A9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8611" y="341384"/>
            <a:ext cx="637671" cy="73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72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F14A017B2A19594DAF62515843597092" ma:contentTypeVersion="9" ma:contentTypeDescription="" ma:contentTypeScope="" ma:versionID="9ab635226f53db6aa625adac55d7fa07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106e22b60cf9d4e73540b6df772bcf20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Handbook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EF3F7CB-B748-424F-ADBE-6DD0863027C8}"/>
</file>

<file path=customXml/itemProps2.xml><?xml version="1.0" encoding="utf-8"?>
<ds:datastoreItem xmlns:ds="http://schemas.openxmlformats.org/officeDocument/2006/customXml" ds:itemID="{7267E87B-FF14-43F7-B9F6-6E58A04AAF6C}"/>
</file>

<file path=customXml/itemProps3.xml><?xml version="1.0" encoding="utf-8"?>
<ds:datastoreItem xmlns:ds="http://schemas.openxmlformats.org/officeDocument/2006/customXml" ds:itemID="{833393E2-3DF3-4BC2-9750-FC25408D174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133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Raymond, Christina    (ASD-W)</dc:creator>
  <cp:lastModifiedBy>Baker, Sheila    (ASD-W)</cp:lastModifiedBy>
  <cp:revision>27</cp:revision>
  <dcterms:created xsi:type="dcterms:W3CDTF">2020-08-21T09:40:40Z</dcterms:created>
  <dcterms:modified xsi:type="dcterms:W3CDTF">2022-08-23T17:08:33Z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0x010100F2A1E1E4D320C749A22EC3F91FD053D600F14A017B2A19594DAF62515843597092</vt:lpwstr>
  </property>
</Properties>
</file>